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Приготовление поварами школьной столовой горячего завтрака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школа\Desktop\столовая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079" y="1700808"/>
            <a:ext cx="6984777" cy="462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6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школа\Desktop\столовая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60648"/>
            <a:ext cx="742950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0777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школа\Desktop\столовая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16632"/>
            <a:ext cx="742950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65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школа\Desktop\столовая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0"/>
            <a:ext cx="7429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04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школа\Desktop\столовая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16632"/>
            <a:ext cx="74295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89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школа\Desktop\столовая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0"/>
            <a:ext cx="7429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9328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школа\Desktop\столовая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920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8607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школа\Desktop\столовая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15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6</Words>
  <Application>Microsoft Office PowerPoint</Application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Приготовление поварами школьной столовой горячего завтрака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Приготовление поварами школьной столовой горячего завтрака</dc:title>
  <cp:lastModifiedBy>школа</cp:lastModifiedBy>
  <cp:revision>3</cp:revision>
  <dcterms:modified xsi:type="dcterms:W3CDTF">2023-05-17T08:54:21Z</dcterms:modified>
</cp:coreProperties>
</file>